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6" d="100"/>
          <a:sy n="26" d="100"/>
        </p:scale>
        <p:origin x="127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a:t>
            </a:r>
            <a:r>
              <a:rPr lang="en-US" dirty="0" smtClean="0"/>
              <a:t>load balancer's myhaproxy </a:t>
            </a:r>
            <a:r>
              <a:rPr lang="en-US" dirty="0" smtClean="0"/>
              <a:t>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myhaproxy wrapper cookbook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a:t>
            </a:r>
            <a:r>
              <a:rPr lang="en-US" dirty="0" smtClean="0"/>
              <a:t>load balancer </a:t>
            </a:r>
            <a:r>
              <a:rPr lang="en-US" dirty="0" smtClean="0"/>
              <a:t>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a:t>
            </a:r>
            <a:r>
              <a:rPr lang="en-US" dirty="0" smtClean="0"/>
              <a:t>load balancer will </a:t>
            </a:r>
            <a:r>
              <a:rPr lang="en-US" dirty="0" smtClean="0"/>
              <a:t>dynamically grow to accommodate them, returning them as node objects, which are then converted to hashes, and then assigned as members.</a:t>
            </a:r>
          </a:p>
          <a:p>
            <a:endParaRPr lang="en-US" dirty="0" smtClean="0"/>
          </a:p>
          <a:p>
            <a:r>
              <a:rPr lang="en-US" dirty="0" smtClean="0"/>
              <a:t>As you remove nodes, your </a:t>
            </a:r>
            <a:r>
              <a:rPr lang="en-US" dirty="0" smtClean="0"/>
              <a:t>load balancer will </a:t>
            </a:r>
            <a:r>
              <a:rPr lang="en-US" dirty="0" smtClean="0"/>
              <a:t>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a:t>
            </a:r>
            <a:r>
              <a:rPr lang="en-US" dirty="0" smtClean="0"/>
              <a:t>load balancer node</a:t>
            </a:r>
            <a:endParaRPr lang="en-US" dirty="0" smtClean="0"/>
          </a:p>
          <a:p>
            <a:r>
              <a:rPr lang="en-US" dirty="0" smtClean="0"/>
              <a:t>* Verify that the </a:t>
            </a:r>
            <a:r>
              <a:rPr lang="en-US" dirty="0" smtClean="0"/>
              <a:t>load balancer node </a:t>
            </a:r>
            <a:r>
              <a:rPr lang="en-US" dirty="0" smtClean="0"/>
              <a:t>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a:t>
            </a:r>
            <a:r>
              <a:rPr lang="en-US" dirty="0" smtClean="0"/>
              <a:t>to run `sudo chef-client`. This is more efficient than </a:t>
            </a:r>
            <a:r>
              <a:rPr lang="en-US" dirty="0" smtClean="0"/>
              <a:t>targeting </a:t>
            </a:r>
            <a:r>
              <a:rPr lang="en-US" dirty="0" smtClean="0"/>
              <a:t>all of the nodes as we did before and more accurate than targeting the node2 "name:node2". </a:t>
            </a:r>
          </a:p>
          <a:p>
            <a:endParaRPr lang="en-US" dirty="0" smtClean="0"/>
          </a:p>
          <a:p>
            <a:r>
              <a:rPr lang="en-US" dirty="0" smtClean="0"/>
              <a:t>This ensures that all nodes that are also </a:t>
            </a:r>
            <a:r>
              <a:rPr lang="en-US" dirty="0" smtClean="0"/>
              <a:t>load balancers check </a:t>
            </a:r>
            <a:r>
              <a:rPr lang="en-US" dirty="0" smtClean="0"/>
              <a:t>in with the Chef </a:t>
            </a:r>
            <a:r>
              <a:rPr lang="en-US" dirty="0" smtClean="0"/>
              <a:t>Server--similar </a:t>
            </a:r>
            <a:r>
              <a:rPr lang="en-US" dirty="0" smtClean="0"/>
              <a:t>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a:t>
            </a:r>
            <a:r>
              <a:rPr lang="en-US" dirty="0" smtClean="0"/>
              <a:t>file might change the order of the two entries but the end results is that our </a:t>
            </a:r>
            <a:r>
              <a:rPr lang="en-US" dirty="0" smtClean="0"/>
              <a:t>load balancer node is </a:t>
            </a:r>
            <a:r>
              <a:rPr lang="en-US" dirty="0" smtClean="0"/>
              <a:t>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a:t>
            </a:r>
            <a:r>
              <a:rPr lang="en-US" sz="1200" dirty="0" smtClean="0">
                <a:solidFill>
                  <a:schemeClr val="tx1"/>
                </a:solidFill>
                <a:latin typeface="Arial" panose="020B0604020202020204" pitchFamily="34" charset="0"/>
                <a:cs typeface="Arial" panose="020B0604020202020204" pitchFamily="34" charset="0"/>
              </a:rPr>
              <a:t>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t>
            </a:r>
            <a:r>
              <a:rPr lang="en-US" sz="1200" dirty="0" smtClean="0">
                <a:solidFill>
                  <a:schemeClr val="tx1"/>
                </a:solidFill>
                <a:latin typeface="Arial" panose="020B0604020202020204" pitchFamily="34" charset="0"/>
                <a:cs typeface="Arial" panose="020B0604020202020204" pitchFamily="34" charset="0"/>
              </a:rPr>
              <a:t>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a:t>
            </a:r>
            <a:r>
              <a:rPr lang="en-US" sz="1200" dirty="0" smtClean="0">
                <a:solidFill>
                  <a:schemeClr val="tx1"/>
                </a:solidFill>
                <a:latin typeface="Arial" panose="020B0604020202020204" pitchFamily="34" charset="0"/>
                <a:cs typeface="Arial" panose="020B0604020202020204" pitchFamily="34" charset="0"/>
              </a:rPr>
              <a:t>load balancer members</a:t>
            </a:r>
            <a:r>
              <a:rPr lang="en-US" sz="1200" dirty="0" smtClean="0">
                <a:solidFill>
                  <a:schemeClr val="tx1"/>
                </a:solidFill>
                <a:latin typeface="Arial" panose="020B0604020202020204" pitchFamily="34" charset="0"/>
                <a:cs typeface="Arial" panose="020B0604020202020204" pitchFamily="34" charset="0"/>
              </a:rPr>
              <a:t>, we would need to bootstrap a new web server and then update our </a:t>
            </a:r>
            <a:r>
              <a:rPr lang="en-US" sz="1200" dirty="0" smtClean="0">
                <a:solidFill>
                  <a:schemeClr val="tx1"/>
                </a:solidFill>
                <a:latin typeface="Arial" panose="020B0604020202020204" pitchFamily="34" charset="0"/>
                <a:cs typeface="Arial" panose="020B0604020202020204" pitchFamily="34" charset="0"/>
              </a:rPr>
              <a:t>myhaproxy cookbook </a:t>
            </a:r>
            <a:r>
              <a:rPr lang="en-US" sz="1200" dirty="0" smtClean="0">
                <a:solidFill>
                  <a:schemeClr val="tx1"/>
                </a:solidFill>
                <a:latin typeface="Arial" panose="020B0604020202020204" pitchFamily="34" charset="0"/>
                <a:cs typeface="Arial" panose="020B0604020202020204" pitchFamily="34" charset="0"/>
              </a:rPr>
              <a:t>to include </a:t>
            </a:r>
            <a:r>
              <a:rPr lang="en-US" sz="1200" dirty="0" smtClean="0">
                <a:solidFill>
                  <a:schemeClr val="tx1"/>
                </a:solidFill>
                <a:latin typeface="Arial" panose="020B0604020202020204" pitchFamily="34" charset="0"/>
                <a:cs typeface="Arial" panose="020B0604020202020204" pitchFamily="34" charset="0"/>
              </a:rPr>
              <a:t>that </a:t>
            </a:r>
            <a:r>
              <a:rPr lang="en-US" sz="1200" dirty="0" smtClean="0">
                <a:solidFill>
                  <a:schemeClr val="tx1"/>
                </a:solidFill>
                <a:latin typeface="Arial" panose="020B0604020202020204" pitchFamily="34" charset="0"/>
                <a:cs typeface="Arial" panose="020B0604020202020204" pitchFamily="34" charset="0"/>
              </a:rPr>
              <a:t>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a:t>
            </a:r>
            <a:r>
              <a:rPr lang="en-US" sz="1200" dirty="0" smtClean="0">
                <a:solidFill>
                  <a:schemeClr val="tx1"/>
                </a:solidFill>
                <a:latin typeface="Arial" panose="020B0604020202020204" pitchFamily="34" charset="0"/>
                <a:cs typeface="Arial" panose="020B0604020202020204" pitchFamily="34" charset="0"/>
              </a:rPr>
              <a:t>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8.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a:t>
            </a:r>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a:t>
            </a:r>
            <a:r>
              <a:rPr lang="en-US" dirty="0" smtClean="0"/>
              <a:t>myha</a:t>
            </a:r>
            <a:r>
              <a:rPr lang="en-US" dirty="0" smtClean="0"/>
              <a:t>proxy </a:t>
            </a:r>
            <a:r>
              <a:rPr lang="en-US" dirty="0" smtClean="0"/>
              <a:t>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a:t>
            </a:r>
            <a:r>
              <a:rPr lang="en-US" dirty="0" smtClean="0"/>
              <a:t>load balancer (myhaproxy) cookbook</a:t>
            </a:r>
            <a:r>
              <a:rPr lang="en-US" dirty="0" smtClean="0"/>
              <a:t>.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ec2-204-236-155-223.us-west-1.compute.amazonaws.com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a:t>
            </a:r>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a:t>
            </a:r>
            <a:r>
              <a:rPr lang="en-US" dirty="0" smtClean="0"/>
              <a:t>myhaproxy </a:t>
            </a:r>
            <a:r>
              <a:rPr lang="en-US" dirty="0" smtClean="0"/>
              <a:t>cookbook</a:t>
            </a:r>
          </a:p>
          <a:p>
            <a:pPr marL="609585" indent="-609585">
              <a:lnSpc>
                <a:spcPct val="120000"/>
              </a:lnSpc>
              <a:buFont typeface="Wingdings" charset="2"/>
              <a:buChar char="q"/>
            </a:pPr>
            <a:r>
              <a:rPr lang="en-US" dirty="0" smtClean="0"/>
              <a:t>Upload the </a:t>
            </a:r>
            <a:r>
              <a:rPr lang="en-US" dirty="0" smtClean="0"/>
              <a:t>cookbook</a:t>
            </a:r>
            <a:endParaRPr lang="en-US" dirty="0" smtClean="0"/>
          </a:p>
          <a:p>
            <a:pPr marL="609585" indent="-609585">
              <a:lnSpc>
                <a:spcPct val="120000"/>
              </a:lnSpc>
              <a:buFont typeface="Wingdings" charset="2"/>
              <a:buChar char="q"/>
            </a:pPr>
            <a:r>
              <a:rPr lang="en-US" dirty="0" smtClean="0"/>
              <a:t>Run chef-client on the </a:t>
            </a:r>
            <a:r>
              <a:rPr lang="en-US" dirty="0" smtClean="0"/>
              <a:t>load balancer node</a:t>
            </a:r>
            <a:endParaRPr lang="en-US" dirty="0" smtClean="0"/>
          </a:p>
          <a:p>
            <a:pPr marL="609585" indent="-609585">
              <a:lnSpc>
                <a:spcPct val="120000"/>
              </a:lnSpc>
              <a:buFont typeface="Wingdings" charset="2"/>
              <a:buChar char="q"/>
            </a:pPr>
            <a:r>
              <a:rPr lang="en-US" dirty="0" smtClean="0"/>
              <a:t>Verify that the </a:t>
            </a:r>
            <a:r>
              <a:rPr lang="en-US" dirty="0" smtClean="0"/>
              <a:t>load balancer node </a:t>
            </a:r>
            <a:r>
              <a:rPr lang="en-US" dirty="0" smtClean="0"/>
              <a:t>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a:t>
            </a:r>
            <a:r>
              <a:rPr lang="en-US" sz="4000" dirty="0" smtClean="0">
                <a:solidFill>
                  <a:schemeClr val="tx1"/>
                </a:solidFill>
                <a:latin typeface="Arial" panose="020B0604020202020204" pitchFamily="34" charset="0"/>
                <a:cs typeface="Arial" panose="020B0604020202020204" pitchFamily="34" charset="0"/>
              </a:rPr>
              <a:t>load balancer members</a:t>
            </a:r>
            <a:r>
              <a:rPr lang="en-US" sz="4000" dirty="0" smtClean="0">
                <a:solidFill>
                  <a:schemeClr val="tx1"/>
                </a:solidFill>
                <a:latin typeface="Arial" panose="020B0604020202020204" pitchFamily="34" charset="0"/>
                <a:cs typeface="Arial" panose="020B0604020202020204" pitchFamily="34" charset="0"/>
              </a:rPr>
              <a:t>,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endParaRPr lang="en-US" b="1" dirty="0" smtClean="0"/>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17231</TotalTime>
  <Words>3473</Words>
  <Application>Microsoft Office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2063</cp:revision>
  <cp:lastPrinted>2015-02-07T23:49:10Z</cp:lastPrinted>
  <dcterms:created xsi:type="dcterms:W3CDTF">2012-09-13T17:36:07Z</dcterms:created>
  <dcterms:modified xsi:type="dcterms:W3CDTF">2015-11-06T17:26:01Z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